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3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4CD261-873A-45B0-9B79-9C6D1CC354FE}" type="datetimeFigureOut">
              <a:rPr lang="de-DE" smtClean="0"/>
              <a:t>15.12.2013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BBF2F0-B096-4515-80A7-144AC20078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7144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BBF2F0-B096-4515-80A7-144AC20078A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238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697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conveyor dir="l"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755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conveyor dir="l"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756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conveyor dir="l"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648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conveyor dir="l"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599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conveyor dir="l"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000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conveyor dir="l"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16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conveyor dir="l"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895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conveyor dir="l"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824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conveyor dir="l"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293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conveyor dir="l"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4485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conveyor dir="l"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8042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  <p:sldLayoutId id="2147483836" r:id="rId6"/>
    <p:sldLayoutId id="2147483837" r:id="rId7"/>
    <p:sldLayoutId id="2147483838" r:id="rId8"/>
    <p:sldLayoutId id="2147483839" r:id="rId9"/>
    <p:sldLayoutId id="2147483840" r:id="rId10"/>
    <p:sldLayoutId id="2147483841" r:id="rId11"/>
  </p:sldLayoutIdLst>
  <mc:AlternateContent xmlns:mc="http://schemas.openxmlformats.org/markup-compatibility/2006">
    <mc:Choice xmlns:p14="http://schemas.microsoft.com/office/powerpoint/2010/main" Requires="p14">
      <p:transition spd="med">
        <p14:conveyor dir="l"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Project: „</a:t>
            </a:r>
            <a:r>
              <a:rPr lang="de-DE" dirty="0" err="1" smtClean="0"/>
              <a:t>Avalon</a:t>
            </a:r>
            <a:r>
              <a:rPr lang="de-DE" dirty="0" smtClean="0"/>
              <a:t>“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Computergestütztes </a:t>
            </a:r>
            <a:r>
              <a:rPr lang="de-DE" dirty="0" smtClean="0"/>
              <a:t>Unternehmensplanspiel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22057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conveyor dir="l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457200" y="4960137"/>
            <a:ext cx="7772400" cy="14630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cap="none" dirty="0" smtClean="0"/>
              <a:t>Vielen Dank für</a:t>
            </a:r>
          </a:p>
          <a:p>
            <a:r>
              <a:rPr lang="de-DE" cap="none" dirty="0" smtClean="0"/>
              <a:t>die Aufmerksamkeit!</a:t>
            </a:r>
            <a:endParaRPr lang="de-DE" cap="non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/>
          <a:srcRect l="13678" t="4151" r="15178" b="11294"/>
          <a:stretch/>
        </p:blipFill>
        <p:spPr>
          <a:xfrm rot="16200000">
            <a:off x="4472248" y="470460"/>
            <a:ext cx="6715644" cy="590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435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conveyor dir="l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Allgemeine Beschreibung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Marktanalyse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err="1" smtClean="0"/>
              <a:t>Mockups</a:t>
            </a:r>
            <a:endParaRPr lang="de-DE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de-DE" dirty="0" err="1" smtClean="0"/>
              <a:t>Usecases</a:t>
            </a:r>
            <a:r>
              <a:rPr lang="de-DE" dirty="0" smtClean="0"/>
              <a:t> Diagramm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Klassendiagramme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Unit Tests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Seminararbeit </a:t>
            </a:r>
            <a:endParaRPr lang="de-DE" dirty="0"/>
          </a:p>
          <a:p>
            <a:pPr>
              <a:buFont typeface="Wingdings" panose="05000000000000000000" pitchFamily="2" charset="2"/>
              <a:buChar char="§"/>
            </a:pP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19836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conveyor dir="l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Allgemeine </a:t>
            </a:r>
            <a:r>
              <a:rPr lang="de-DE" dirty="0" smtClean="0"/>
              <a:t>Beschreibung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Spieler steuern jeweils ein Unternehmen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Unternehmen </a:t>
            </a:r>
            <a:r>
              <a:rPr lang="de-DE" dirty="0" smtClean="0"/>
              <a:t>forschen an neuen Technologien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Unternehmen produzieren Smartphones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Smartphones können in einem begrenzten Markt verkauft werden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Rundenbasierte </a:t>
            </a:r>
            <a:r>
              <a:rPr lang="de-DE" dirty="0" smtClean="0"/>
              <a:t>Spielweise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Spielbeginn circa 2007 (Veröffentlichung des </a:t>
            </a:r>
            <a:r>
              <a:rPr lang="de-DE" dirty="0" err="1" smtClean="0"/>
              <a:t>Iphones</a:t>
            </a:r>
            <a:r>
              <a:rPr lang="de-DE" dirty="0" smtClean="0"/>
              <a:t>)</a:t>
            </a:r>
            <a:endParaRPr lang="de-DE" dirty="0"/>
          </a:p>
          <a:p>
            <a:pPr>
              <a:buFont typeface="Wingdings" panose="05000000000000000000" pitchFamily="2" charset="2"/>
              <a:buChar char="§"/>
            </a:pPr>
            <a:endParaRPr lang="de-DE" dirty="0"/>
          </a:p>
          <a:p>
            <a:pPr marL="0" indent="0">
              <a:buNone/>
            </a:pPr>
            <a:r>
              <a:rPr lang="de-DE" b="1" dirty="0" smtClean="0"/>
              <a:t>=&gt; Ziel: maximaler Umsatz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4265270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Marktanalyse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Starker Konkurrenzkampf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Sehr schnelllebiger Markt </a:t>
            </a:r>
            <a:r>
              <a:rPr lang="de-DE" dirty="0" smtClean="0">
                <a:sym typeface="Wingdings" panose="05000000000000000000" pitchFamily="2" charset="2"/>
              </a:rPr>
              <a:t> 1 Runde = 1 Quartal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>
                <a:sym typeface="Wingdings" panose="05000000000000000000" pitchFamily="2" charset="2"/>
              </a:rPr>
              <a:t>Nachfrageanstieg zu Beginn langsam, dann stark und danach konstant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b="1" dirty="0" smtClean="0">
                <a:sym typeface="Wingdings" panose="05000000000000000000" pitchFamily="2" charset="2"/>
              </a:rPr>
              <a:t>Viele Rechtsstreite untereinander (Patente)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b="1" dirty="0" smtClean="0">
                <a:sym typeface="Wingdings" panose="05000000000000000000" pitchFamily="2" charset="2"/>
              </a:rPr>
              <a:t>„Weiterentwickeln“ durch Kopieren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b="1" dirty="0" smtClean="0">
                <a:sym typeface="Wingdings" panose="05000000000000000000" pitchFamily="2" charset="2"/>
              </a:rPr>
              <a:t>Forschung sehr wichtig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>
                <a:sym typeface="Wingdings" panose="05000000000000000000" pitchFamily="2" charset="2"/>
              </a:rPr>
              <a:t>Image der Unternehmen ist oft ein entscheidender Kaufgrund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>
                <a:sym typeface="Wingdings" panose="05000000000000000000" pitchFamily="2" charset="2"/>
              </a:rPr>
              <a:t>Einzelne Bestandteile werden bei unterschiedlichen Zulieferern eingekauft (Qualität!)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Unternehmen verkaufen mehrere Produkte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50231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conveyor dir="l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Mockup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" t="32662" r="46691" b="15118"/>
          <a:stretch/>
        </p:blipFill>
        <p:spPr>
          <a:xfrm>
            <a:off x="1944130" y="1705789"/>
            <a:ext cx="8303741" cy="4769043"/>
          </a:xfrm>
        </p:spPr>
      </p:pic>
    </p:spTree>
    <p:extLst>
      <p:ext uri="{BB962C8B-B14F-4D97-AF65-F5344CB8AC3E}">
        <p14:creationId xmlns:p14="http://schemas.microsoft.com/office/powerpoint/2010/main" val="1151134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conveyor dir="l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UsecASes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017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conveyor dir="l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KlassenDiagramme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8825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conveyor dir="l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Unit Tests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8212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conveyor dir="l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Seminararbeit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457200" lvl="0" indent="-457200">
              <a:buFont typeface="+mj-lt"/>
              <a:buAutoNum type="arabicPeriod"/>
            </a:pPr>
            <a:r>
              <a:rPr lang="de-DE" sz="2400" dirty="0"/>
              <a:t>Einleitung</a:t>
            </a:r>
          </a:p>
          <a:p>
            <a:pPr marL="457200" lvl="0" indent="-457200">
              <a:buFont typeface="+mj-lt"/>
              <a:buAutoNum type="arabicPeriod"/>
            </a:pPr>
            <a:r>
              <a:rPr lang="de-DE" sz="2400" dirty="0"/>
              <a:t>Grundlagen</a:t>
            </a:r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/>
              <a:t>Client/Server</a:t>
            </a:r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/>
              <a:t>Patterns mit </a:t>
            </a:r>
            <a:r>
              <a:rPr lang="de-DE" sz="1900" dirty="0" err="1"/>
              <a:t>Singelton</a:t>
            </a:r>
            <a:r>
              <a:rPr lang="de-DE" sz="1900" dirty="0"/>
              <a:t>, Polymorphismus, </a:t>
            </a:r>
            <a:r>
              <a:rPr lang="de-DE" sz="1900" dirty="0" err="1"/>
              <a:t>History</a:t>
            </a:r>
            <a:endParaRPr lang="de-DE" sz="1900" dirty="0"/>
          </a:p>
          <a:p>
            <a:pPr marL="457200" lvl="0" indent="-457200">
              <a:buFont typeface="+mj-lt"/>
              <a:buAutoNum type="arabicPeriod"/>
            </a:pPr>
            <a:r>
              <a:rPr lang="de-DE" sz="2400" dirty="0"/>
              <a:t>Spielidee</a:t>
            </a:r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/>
              <a:t>Marktanalyse (Kaufverhalten) </a:t>
            </a:r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/>
              <a:t>Regelwerk</a:t>
            </a:r>
          </a:p>
          <a:p>
            <a:pPr marL="457200" lvl="0" indent="-457200">
              <a:buFont typeface="+mj-lt"/>
              <a:buAutoNum type="arabicPeriod"/>
            </a:pPr>
            <a:r>
              <a:rPr lang="de-DE" sz="2400" dirty="0"/>
              <a:t>Implementierung</a:t>
            </a:r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/>
              <a:t>Fachkonzept (Klassendiagramm, </a:t>
            </a:r>
            <a:r>
              <a:rPr lang="de-DE" sz="1900" dirty="0" err="1"/>
              <a:t>Usecases</a:t>
            </a:r>
            <a:r>
              <a:rPr lang="de-DE" sz="1900" dirty="0"/>
              <a:t>,..)</a:t>
            </a:r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en-US" sz="1900" dirty="0"/>
              <a:t>Mockup</a:t>
            </a:r>
            <a:endParaRPr lang="de-DE" sz="1900" dirty="0"/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en-US" sz="1900" dirty="0" err="1" smtClean="0"/>
              <a:t>Formeln</a:t>
            </a:r>
            <a:r>
              <a:rPr lang="en-US" sz="1900" dirty="0"/>
              <a:t> </a:t>
            </a:r>
            <a:endParaRPr lang="de-DE" sz="1900" dirty="0"/>
          </a:p>
          <a:p>
            <a:pPr marL="457200" lvl="0" indent="-457200">
              <a:buFont typeface="+mj-lt"/>
              <a:buAutoNum type="arabicPeriod"/>
            </a:pPr>
            <a:r>
              <a:rPr lang="en-US" sz="2400" dirty="0"/>
              <a:t>Tests</a:t>
            </a:r>
            <a:endParaRPr lang="de-DE" sz="2400" dirty="0"/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en-US" sz="1900" dirty="0"/>
              <a:t>Real life testing 24h</a:t>
            </a:r>
            <a:endParaRPr lang="de-DE" sz="1900" dirty="0"/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 err="1"/>
              <a:t>JUnittest</a:t>
            </a:r>
            <a:endParaRPr lang="de-DE" sz="1900" dirty="0"/>
          </a:p>
          <a:p>
            <a:endParaRPr lang="de-DE" dirty="0" smtClean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7129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conveyor dir="l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0</TotalTime>
  <Words>152</Words>
  <Application>Microsoft Office PowerPoint</Application>
  <PresentationFormat>Breitbild</PresentationFormat>
  <Paragraphs>53</Paragraphs>
  <Slides>10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7" baseType="lpstr">
      <vt:lpstr>Calibri</vt:lpstr>
      <vt:lpstr>Courier New</vt:lpstr>
      <vt:lpstr>Tw Cen MT</vt:lpstr>
      <vt:lpstr>Tw Cen MT Condensed</vt:lpstr>
      <vt:lpstr>Wingdings</vt:lpstr>
      <vt:lpstr>Wingdings 3</vt:lpstr>
      <vt:lpstr>Integral</vt:lpstr>
      <vt:lpstr>Project: „Avalon“</vt:lpstr>
      <vt:lpstr>Agenda</vt:lpstr>
      <vt:lpstr>Allgemeine Beschreibung</vt:lpstr>
      <vt:lpstr>Marktanalyse</vt:lpstr>
      <vt:lpstr>Mockup</vt:lpstr>
      <vt:lpstr>UsecASes</vt:lpstr>
      <vt:lpstr>KlassenDiagramme</vt:lpstr>
      <vt:lpstr>Unit Tests</vt:lpstr>
      <vt:lpstr>Seminararbeit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Project: „Avalon“</dc:title>
  <dc:creator>johannes.haass@outlook.com</dc:creator>
  <cp:lastModifiedBy>johannes.haass@outlook.com</cp:lastModifiedBy>
  <cp:revision>38</cp:revision>
  <dcterms:created xsi:type="dcterms:W3CDTF">2013-12-15T14:28:59Z</dcterms:created>
  <dcterms:modified xsi:type="dcterms:W3CDTF">2013-12-15T17:08:55Z</dcterms:modified>
</cp:coreProperties>
</file>

<file path=docProps/thumbnail.jpeg>
</file>